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56" r:id="rId3"/>
    <p:sldId id="257" r:id="rId4"/>
    <p:sldId id="259" r:id="rId5"/>
    <p:sldId id="260" r:id="rId6"/>
    <p:sldId id="291" r:id="rId7"/>
    <p:sldId id="292" r:id="rId8"/>
    <p:sldId id="258" r:id="rId9"/>
    <p:sldId id="261" r:id="rId10"/>
    <p:sldId id="262" r:id="rId11"/>
    <p:sldId id="263" r:id="rId12"/>
    <p:sldId id="293" r:id="rId13"/>
    <p:sldId id="264" r:id="rId14"/>
    <p:sldId id="265" r:id="rId15"/>
    <p:sldId id="267" r:id="rId16"/>
    <p:sldId id="268" r:id="rId17"/>
    <p:sldId id="269" r:id="rId18"/>
    <p:sldId id="271" r:id="rId19"/>
    <p:sldId id="272" r:id="rId20"/>
    <p:sldId id="281" r:id="rId21"/>
    <p:sldId id="280" r:id="rId22"/>
    <p:sldId id="278" r:id="rId23"/>
    <p:sldId id="279" r:id="rId24"/>
    <p:sldId id="295" r:id="rId25"/>
    <p:sldId id="296" r:id="rId26"/>
    <p:sldId id="277" r:id="rId27"/>
    <p:sldId id="276" r:id="rId28"/>
    <p:sldId id="275" r:id="rId29"/>
    <p:sldId id="283" r:id="rId30"/>
    <p:sldId id="284" r:id="rId31"/>
    <p:sldId id="285" r:id="rId32"/>
    <p:sldId id="286" r:id="rId33"/>
    <p:sldId id="28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046C-CB7A-4D37-8007-1C0CCF6CBA87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A1168-7412-49DE-8CA0-8ACE788C4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82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046C-CB7A-4D37-8007-1C0CCF6CBA87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A1168-7412-49DE-8CA0-8ACE788C4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308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046C-CB7A-4D37-8007-1C0CCF6CBA87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A1168-7412-49DE-8CA0-8ACE788C4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004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046C-CB7A-4D37-8007-1C0CCF6CBA87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A1168-7412-49DE-8CA0-8ACE788C4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931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046C-CB7A-4D37-8007-1C0CCF6CBA87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A1168-7412-49DE-8CA0-8ACE788C4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508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046C-CB7A-4D37-8007-1C0CCF6CBA87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A1168-7412-49DE-8CA0-8ACE788C4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87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046C-CB7A-4D37-8007-1C0CCF6CBA87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A1168-7412-49DE-8CA0-8ACE788C4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866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046C-CB7A-4D37-8007-1C0CCF6CBA87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A1168-7412-49DE-8CA0-8ACE788C4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833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046C-CB7A-4D37-8007-1C0CCF6CBA87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A1168-7412-49DE-8CA0-8ACE788C4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80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046C-CB7A-4D37-8007-1C0CCF6CBA87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A1168-7412-49DE-8CA0-8ACE788C4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09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046C-CB7A-4D37-8007-1C0CCF6CBA87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A1168-7412-49DE-8CA0-8ACE788C4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A046C-CB7A-4D37-8007-1C0CCF6CBA87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A1168-7412-49DE-8CA0-8ACE788C4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67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dobe Garamond Pro Bold" panose="02020702060506020403" pitchFamily="18" charset="0"/>
              </a:rPr>
              <a:t>Pictorial Qualities and their Replication</a:t>
            </a:r>
            <a:br>
              <a:rPr lang="en-US" dirty="0" smtClean="0">
                <a:latin typeface="Adobe Garamond Pro Bold" panose="02020702060506020403" pitchFamily="18" charset="0"/>
              </a:rPr>
            </a:br>
            <a:endParaRPr lang="en-US" dirty="0">
              <a:latin typeface="Adobe Garamond Pro Bold" panose="020207020605060204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098966"/>
          </a:xfrm>
        </p:spPr>
        <p:txBody>
          <a:bodyPr>
            <a:normAutofit/>
          </a:bodyPr>
          <a:lstStyle/>
          <a:p>
            <a:endParaRPr lang="en-US" dirty="0" smtClean="0">
              <a:latin typeface="Adobe Garamond Pro Bold" panose="02020702060506020403" pitchFamily="18" charset="0"/>
            </a:endParaRPr>
          </a:p>
          <a:p>
            <a:endParaRPr lang="en-US" dirty="0">
              <a:latin typeface="Adobe Garamond Pro Bold" panose="02020702060506020403" pitchFamily="18" charset="0"/>
            </a:endParaRPr>
          </a:p>
          <a:p>
            <a:endParaRPr lang="en-US" dirty="0"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03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53" y="1859970"/>
            <a:ext cx="5181600" cy="4282647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79" y="1859970"/>
            <a:ext cx="5876565" cy="4282647"/>
          </a:xfrm>
        </p:spPr>
      </p:pic>
    </p:spTree>
    <p:extLst>
      <p:ext uri="{BB962C8B-B14F-4D97-AF65-F5344CB8AC3E}">
        <p14:creationId xmlns:p14="http://schemas.microsoft.com/office/powerpoint/2010/main" val="146208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12" y="466530"/>
            <a:ext cx="7285449" cy="6021502"/>
          </a:xfrm>
        </p:spPr>
      </p:pic>
    </p:spTree>
    <p:extLst>
      <p:ext uri="{BB962C8B-B14F-4D97-AF65-F5344CB8AC3E}">
        <p14:creationId xmlns:p14="http://schemas.microsoft.com/office/powerpoint/2010/main" val="330835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21" y="1455576"/>
            <a:ext cx="5670879" cy="4687041"/>
          </a:xfrm>
        </p:spPr>
      </p:pic>
      <p:pic>
        <p:nvPicPr>
          <p:cNvPr id="8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859" y="690465"/>
            <a:ext cx="5489650" cy="5728996"/>
          </a:xfrm>
        </p:spPr>
      </p:pic>
    </p:spTree>
    <p:extLst>
      <p:ext uri="{BB962C8B-B14F-4D97-AF65-F5344CB8AC3E}">
        <p14:creationId xmlns:p14="http://schemas.microsoft.com/office/powerpoint/2010/main" val="63499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62" y="1819469"/>
            <a:ext cx="5832138" cy="3925757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797" y="802433"/>
            <a:ext cx="5285303" cy="5374530"/>
          </a:xfrm>
        </p:spPr>
      </p:pic>
    </p:spTree>
    <p:extLst>
      <p:ext uri="{BB962C8B-B14F-4D97-AF65-F5344CB8AC3E}">
        <p14:creationId xmlns:p14="http://schemas.microsoft.com/office/powerpoint/2010/main" val="235529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00" y="681153"/>
            <a:ext cx="4467033" cy="5610951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3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989" y="503853"/>
            <a:ext cx="8728021" cy="5719763"/>
          </a:xfrm>
        </p:spPr>
      </p:pic>
    </p:spTree>
    <p:extLst>
      <p:ext uri="{BB962C8B-B14F-4D97-AF65-F5344CB8AC3E}">
        <p14:creationId xmlns:p14="http://schemas.microsoft.com/office/powerpoint/2010/main" val="40003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825" y="681134"/>
            <a:ext cx="9174349" cy="5561143"/>
          </a:xfrm>
        </p:spPr>
      </p:pic>
    </p:spTree>
    <p:extLst>
      <p:ext uri="{BB962C8B-B14F-4D97-AF65-F5344CB8AC3E}">
        <p14:creationId xmlns:p14="http://schemas.microsoft.com/office/powerpoint/2010/main" val="132344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57391"/>
            <a:ext cx="5771551" cy="3498495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04" y="1757391"/>
            <a:ext cx="5236712" cy="3431792"/>
          </a:xfrm>
        </p:spPr>
      </p:pic>
    </p:spTree>
    <p:extLst>
      <p:ext uri="{BB962C8B-B14F-4D97-AF65-F5344CB8AC3E}">
        <p14:creationId xmlns:p14="http://schemas.microsoft.com/office/powerpoint/2010/main" val="100698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091" y="1091683"/>
            <a:ext cx="4037185" cy="5068122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93" y="1401437"/>
            <a:ext cx="6728891" cy="4409667"/>
          </a:xfrm>
        </p:spPr>
      </p:pic>
    </p:spTree>
    <p:extLst>
      <p:ext uri="{BB962C8B-B14F-4D97-AF65-F5344CB8AC3E}">
        <p14:creationId xmlns:p14="http://schemas.microsoft.com/office/powerpoint/2010/main" val="366217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783" y="1825625"/>
            <a:ext cx="6518434" cy="4351338"/>
          </a:xfrm>
        </p:spPr>
      </p:pic>
    </p:spTree>
    <p:extLst>
      <p:ext uri="{BB962C8B-B14F-4D97-AF65-F5344CB8AC3E}">
        <p14:creationId xmlns:p14="http://schemas.microsoft.com/office/powerpoint/2010/main" val="127260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352" y="195942"/>
            <a:ext cx="6144044" cy="6411607"/>
          </a:xfrm>
        </p:spPr>
      </p:pic>
    </p:spTree>
    <p:extLst>
      <p:ext uri="{BB962C8B-B14F-4D97-AF65-F5344CB8AC3E}">
        <p14:creationId xmlns:p14="http://schemas.microsoft.com/office/powerpoint/2010/main" val="302956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136" y="457200"/>
            <a:ext cx="4723093" cy="6145423"/>
          </a:xfrm>
        </p:spPr>
      </p:pic>
    </p:spTree>
    <p:extLst>
      <p:ext uri="{BB962C8B-B14F-4D97-AF65-F5344CB8AC3E}">
        <p14:creationId xmlns:p14="http://schemas.microsoft.com/office/powerpoint/2010/main" val="82920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928" y="1027906"/>
            <a:ext cx="6904144" cy="5103943"/>
          </a:xfrm>
        </p:spPr>
      </p:pic>
    </p:spTree>
    <p:extLst>
      <p:ext uri="{BB962C8B-B14F-4D97-AF65-F5344CB8AC3E}">
        <p14:creationId xmlns:p14="http://schemas.microsoft.com/office/powerpoint/2010/main" val="165079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456" y="1846797"/>
            <a:ext cx="2840726" cy="383498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182" y="1552952"/>
            <a:ext cx="3263503" cy="4351338"/>
          </a:xfr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817" y="1621785"/>
            <a:ext cx="3737187" cy="397719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086" y="1811131"/>
            <a:ext cx="2637370" cy="390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5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7" y="624055"/>
            <a:ext cx="7720830" cy="5786173"/>
          </a:xfrm>
        </p:spPr>
      </p:pic>
    </p:spTree>
    <p:extLst>
      <p:ext uri="{BB962C8B-B14F-4D97-AF65-F5344CB8AC3E}">
        <p14:creationId xmlns:p14="http://schemas.microsoft.com/office/powerpoint/2010/main" val="190668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4" y="365125"/>
            <a:ext cx="4851037" cy="6035800"/>
          </a:xfrm>
        </p:spPr>
      </p:pic>
    </p:spTree>
    <p:extLst>
      <p:ext uri="{BB962C8B-B14F-4D97-AF65-F5344CB8AC3E}">
        <p14:creationId xmlns:p14="http://schemas.microsoft.com/office/powerpoint/2010/main" val="129346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4" y="365125"/>
            <a:ext cx="4851037" cy="6035800"/>
          </a:xfrm>
        </p:spPr>
      </p:pic>
      <p:pic>
        <p:nvPicPr>
          <p:cNvPr id="5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990" y="1007708"/>
            <a:ext cx="6633746" cy="4029200"/>
          </a:xfrm>
        </p:spPr>
      </p:pic>
    </p:spTree>
    <p:extLst>
      <p:ext uri="{BB962C8B-B14F-4D97-AF65-F5344CB8AC3E}">
        <p14:creationId xmlns:p14="http://schemas.microsoft.com/office/powerpoint/2010/main" val="394338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" y="114252"/>
            <a:ext cx="6467508" cy="4579046"/>
          </a:xfr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78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" y="114252"/>
            <a:ext cx="6467508" cy="4579046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824" y="3812932"/>
            <a:ext cx="5181600" cy="2914650"/>
          </a:xfrm>
        </p:spPr>
      </p:pic>
    </p:spTree>
    <p:extLst>
      <p:ext uri="{BB962C8B-B14F-4D97-AF65-F5344CB8AC3E}">
        <p14:creationId xmlns:p14="http://schemas.microsoft.com/office/powerpoint/2010/main" val="236810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228" y="178982"/>
            <a:ext cx="7979229" cy="3508266"/>
          </a:xfrm>
        </p:spPr>
      </p:pic>
      <p:pic>
        <p:nvPicPr>
          <p:cNvPr id="8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783" y="3804316"/>
            <a:ext cx="5845629" cy="2928659"/>
          </a:xfrm>
        </p:spPr>
      </p:pic>
    </p:spTree>
    <p:extLst>
      <p:ext uri="{BB962C8B-B14F-4D97-AF65-F5344CB8AC3E}">
        <p14:creationId xmlns:p14="http://schemas.microsoft.com/office/powerpoint/2010/main" val="257517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21094"/>
            <a:ext cx="4711829" cy="5514392"/>
          </a:xfrm>
        </p:spPr>
      </p:pic>
    </p:spTree>
    <p:extLst>
      <p:ext uri="{BB962C8B-B14F-4D97-AF65-F5344CB8AC3E}">
        <p14:creationId xmlns:p14="http://schemas.microsoft.com/office/powerpoint/2010/main" val="250691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23" y="914400"/>
            <a:ext cx="5042951" cy="5262563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690689"/>
            <a:ext cx="5884929" cy="4127874"/>
          </a:xfrm>
        </p:spPr>
      </p:pic>
    </p:spTree>
    <p:extLst>
      <p:ext uri="{BB962C8B-B14F-4D97-AF65-F5344CB8AC3E}">
        <p14:creationId xmlns:p14="http://schemas.microsoft.com/office/powerpoint/2010/main" val="145165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21094"/>
            <a:ext cx="4711829" cy="5514392"/>
          </a:xfrm>
        </p:spPr>
      </p:pic>
      <p:pic>
        <p:nvPicPr>
          <p:cNvPr id="6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193" y="1530219"/>
            <a:ext cx="3613076" cy="4538313"/>
          </a:xfrm>
        </p:spPr>
      </p:pic>
    </p:spTree>
    <p:extLst>
      <p:ext uri="{BB962C8B-B14F-4D97-AF65-F5344CB8AC3E}">
        <p14:creationId xmlns:p14="http://schemas.microsoft.com/office/powerpoint/2010/main" val="267676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9" y="1247127"/>
            <a:ext cx="4169752" cy="435133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111" y="1247127"/>
            <a:ext cx="6660509" cy="4364853"/>
          </a:xfrm>
        </p:spPr>
      </p:pic>
    </p:spTree>
    <p:extLst>
      <p:ext uri="{BB962C8B-B14F-4D97-AF65-F5344CB8AC3E}">
        <p14:creationId xmlns:p14="http://schemas.microsoft.com/office/powerpoint/2010/main" val="243394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32" y="1446246"/>
            <a:ext cx="5682168" cy="469637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12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763" y="2226931"/>
            <a:ext cx="3568066" cy="4481777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03" y="180206"/>
            <a:ext cx="8246353" cy="3673337"/>
          </a:xfrm>
        </p:spPr>
      </p:pic>
    </p:spTree>
    <p:extLst>
      <p:ext uri="{BB962C8B-B14F-4D97-AF65-F5344CB8AC3E}">
        <p14:creationId xmlns:p14="http://schemas.microsoft.com/office/powerpoint/2010/main" val="341437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24" y="365126"/>
            <a:ext cx="5569304" cy="5811838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1914397"/>
            <a:ext cx="3890865" cy="4145232"/>
          </a:xfrm>
        </p:spPr>
      </p:pic>
    </p:spTree>
    <p:extLst>
      <p:ext uri="{BB962C8B-B14F-4D97-AF65-F5344CB8AC3E}">
        <p14:creationId xmlns:p14="http://schemas.microsoft.com/office/powerpoint/2010/main" val="181180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1" y="1912171"/>
            <a:ext cx="4086818" cy="4264792"/>
          </a:xfrm>
          <a:prstGeom prst="rect">
            <a:avLst/>
          </a:prstGeom>
        </p:spPr>
      </p:pic>
      <p:pic>
        <p:nvPicPr>
          <p:cNvPr id="7" name="Content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767" y="2474534"/>
            <a:ext cx="4847254" cy="3400016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431" y="3004450"/>
            <a:ext cx="2873831" cy="3061708"/>
          </a:xfrm>
        </p:spPr>
      </p:pic>
    </p:spTree>
    <p:extLst>
      <p:ext uri="{BB962C8B-B14F-4D97-AF65-F5344CB8AC3E}">
        <p14:creationId xmlns:p14="http://schemas.microsoft.com/office/powerpoint/2010/main" val="175759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1" y="1912171"/>
            <a:ext cx="4086818" cy="426479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830425"/>
            <a:ext cx="5158490" cy="5661888"/>
          </a:xfrm>
        </p:spPr>
      </p:pic>
    </p:spTree>
    <p:extLst>
      <p:ext uri="{BB962C8B-B14F-4D97-AF65-F5344CB8AC3E}">
        <p14:creationId xmlns:p14="http://schemas.microsoft.com/office/powerpoint/2010/main" val="210877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387" y="645922"/>
            <a:ext cx="4623909" cy="5513122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5" y="365124"/>
            <a:ext cx="5702808" cy="6250279"/>
          </a:xfrm>
        </p:spPr>
      </p:pic>
    </p:spTree>
    <p:extLst>
      <p:ext uri="{BB962C8B-B14F-4D97-AF65-F5344CB8AC3E}">
        <p14:creationId xmlns:p14="http://schemas.microsoft.com/office/powerpoint/2010/main" val="289227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112" y="299811"/>
            <a:ext cx="7031775" cy="5811838"/>
          </a:xfrm>
        </p:spPr>
      </p:pic>
    </p:spTree>
    <p:extLst>
      <p:ext uri="{BB962C8B-B14F-4D97-AF65-F5344CB8AC3E}">
        <p14:creationId xmlns:p14="http://schemas.microsoft.com/office/powerpoint/2010/main" val="290266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788" y="1755079"/>
            <a:ext cx="6041882" cy="4403125"/>
          </a:xfrm>
        </p:spPr>
      </p:pic>
    </p:spTree>
    <p:extLst>
      <p:ext uri="{BB962C8B-B14F-4D97-AF65-F5344CB8AC3E}">
        <p14:creationId xmlns:p14="http://schemas.microsoft.com/office/powerpoint/2010/main" val="411977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5</Words>
  <Application>Microsoft Office PowerPoint</Application>
  <PresentationFormat>Widescreen</PresentationFormat>
  <Paragraphs>2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Adobe Garamond Pro Bold</vt:lpstr>
      <vt:lpstr>Arial</vt:lpstr>
      <vt:lpstr>Calibri</vt:lpstr>
      <vt:lpstr>Calibri Light</vt:lpstr>
      <vt:lpstr>Office Theme</vt:lpstr>
      <vt:lpstr>Pictorial Qualities and their Replication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Romanist</dc:creator>
  <cp:lastModifiedBy>Romanist</cp:lastModifiedBy>
  <cp:revision>29</cp:revision>
  <dcterms:created xsi:type="dcterms:W3CDTF">2015-09-26T17:44:50Z</dcterms:created>
  <dcterms:modified xsi:type="dcterms:W3CDTF">2015-09-29T15:27:01Z</dcterms:modified>
</cp:coreProperties>
</file>